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31" r:id="rId10"/>
    <p:sldId id="332" r:id="rId11"/>
    <p:sldId id="328" r:id="rId12"/>
    <p:sldId id="329" r:id="rId13"/>
    <p:sldId id="330" r:id="rId14"/>
    <p:sldId id="333" r:id="rId15"/>
    <p:sldId id="297" r:id="rId16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algun Gothic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FED681"/>
    <a:srgbClr val="FED06A"/>
    <a:srgbClr val="3B6B88"/>
    <a:srgbClr val="349DA8"/>
    <a:srgbClr val="767229"/>
    <a:srgbClr val="9A9422"/>
    <a:srgbClr val="DCD563"/>
    <a:srgbClr val="FFFFFF"/>
    <a:srgbClr val="867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3E0EA-EA00-4BC3-BD85-558C233B545F}" v="185" dt="2023-01-14T13:25:13.15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9412" autoAdjust="0"/>
  </p:normalViewPr>
  <p:slideViewPr>
    <p:cSldViewPr>
      <p:cViewPr>
        <p:scale>
          <a:sx n="125" d="100"/>
          <a:sy n="125" d="100"/>
        </p:scale>
        <p:origin x="250" y="-1757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ovak" userId="baaeb3c2641ca332" providerId="LiveId" clId="{BC83E0EA-EA00-4BC3-BD85-558C233B545F}"/>
    <pc:docChg chg="undo custSel modSld">
      <pc:chgData name="tom novak" userId="baaeb3c2641ca332" providerId="LiveId" clId="{BC83E0EA-EA00-4BC3-BD85-558C233B545F}" dt="2023-01-14T13:38:42.702" v="463" actId="20577"/>
      <pc:docMkLst>
        <pc:docMk/>
      </pc:docMkLst>
      <pc:sldChg chg="addSp delSp modSp mod modNotesTx">
        <pc:chgData name="tom novak" userId="baaeb3c2641ca332" providerId="LiveId" clId="{BC83E0EA-EA00-4BC3-BD85-558C233B545F}" dt="2023-01-14T13:18:57.829" v="349" actId="20577"/>
        <pc:sldMkLst>
          <pc:docMk/>
          <pc:sldMk cId="0" sldId="296"/>
        </pc:sldMkLst>
        <pc:spChg chg="mod">
          <ac:chgData name="tom novak" userId="baaeb3c2641ca332" providerId="LiveId" clId="{BC83E0EA-EA00-4BC3-BD85-558C233B545F}" dt="2023-01-14T13:18:57.829" v="349" actId="20577"/>
          <ac:spMkLst>
            <pc:docMk/>
            <pc:sldMk cId="0" sldId="296"/>
            <ac:spMk id="2" creationId="{D3B97A08-8770-3CA1-3A5B-73A3DB949BED}"/>
          </ac:spMkLst>
        </pc:spChg>
        <pc:picChg chg="del">
          <ac:chgData name="tom novak" userId="baaeb3c2641ca332" providerId="LiveId" clId="{BC83E0EA-EA00-4BC3-BD85-558C233B545F}" dt="2023-01-14T13:17:41.405" v="312" actId="478"/>
          <ac:picMkLst>
            <pc:docMk/>
            <pc:sldMk cId="0" sldId="296"/>
            <ac:picMk id="3" creationId="{8CE1D42C-BFF5-0B5C-AAA0-DDFA8EAAA3D7}"/>
          </ac:picMkLst>
        </pc:picChg>
        <pc:picChg chg="add mod">
          <ac:chgData name="tom novak" userId="baaeb3c2641ca332" providerId="LiveId" clId="{BC83E0EA-EA00-4BC3-BD85-558C233B545F}" dt="2023-01-14T13:17:42.010" v="313"/>
          <ac:picMkLst>
            <pc:docMk/>
            <pc:sldMk cId="0" sldId="296"/>
            <ac:picMk id="4" creationId="{FB803407-DA4F-068A-55D8-5DF1456E9388}"/>
          </ac:picMkLst>
        </pc:picChg>
      </pc:sldChg>
      <pc:sldChg chg="addSp delSp modSp mod modAnim modNotesTx">
        <pc:chgData name="tom novak" userId="baaeb3c2641ca332" providerId="LiveId" clId="{BC83E0EA-EA00-4BC3-BD85-558C233B545F}" dt="2023-01-14T12:53:07.761" v="248" actId="1076"/>
        <pc:sldMkLst>
          <pc:docMk/>
          <pc:sldMk cId="2969311070" sldId="325"/>
        </pc:sldMkLst>
        <pc:spChg chg="mod">
          <ac:chgData name="tom novak" userId="baaeb3c2641ca332" providerId="LiveId" clId="{BC83E0EA-EA00-4BC3-BD85-558C233B545F}" dt="2023-01-14T12:36:59.132" v="19" actId="1076"/>
          <ac:spMkLst>
            <pc:docMk/>
            <pc:sldMk cId="2969311070" sldId="325"/>
            <ac:spMk id="3" creationId="{26781C1C-37B6-22F1-8C59-410CD39F615E}"/>
          </ac:spMkLst>
        </pc:spChg>
        <pc:spChg chg="add del mod">
          <ac:chgData name="tom novak" userId="baaeb3c2641ca332" providerId="LiveId" clId="{BC83E0EA-EA00-4BC3-BD85-558C233B545F}" dt="2023-01-14T12:35:22.470" v="10" actId="478"/>
          <ac:spMkLst>
            <pc:docMk/>
            <pc:sldMk cId="2969311070" sldId="325"/>
            <ac:spMk id="5" creationId="{0E6507FE-7851-5DD7-7378-8DF2DC301B0B}"/>
          </ac:spMkLst>
        </pc:spChg>
        <pc:spChg chg="add mod">
          <ac:chgData name="tom novak" userId="baaeb3c2641ca332" providerId="LiveId" clId="{BC83E0EA-EA00-4BC3-BD85-558C233B545F}" dt="2023-01-14T12:47:33.574" v="233" actId="20577"/>
          <ac:spMkLst>
            <pc:docMk/>
            <pc:sldMk cId="2969311070" sldId="325"/>
            <ac:spMk id="6" creationId="{8C558319-8C58-F9D6-D49D-2D304CC133B4}"/>
          </ac:spMkLst>
        </pc:spChg>
        <pc:spChg chg="add mod">
          <ac:chgData name="tom novak" userId="baaeb3c2641ca332" providerId="LiveId" clId="{BC83E0EA-EA00-4BC3-BD85-558C233B545F}" dt="2023-01-14T12:53:07.761" v="248" actId="1076"/>
          <ac:spMkLst>
            <pc:docMk/>
            <pc:sldMk cId="2969311070" sldId="325"/>
            <ac:spMk id="7" creationId="{33CF3B63-3BF9-DE30-41FD-226A7D6C4397}"/>
          </ac:spMkLst>
        </pc:spChg>
        <pc:spChg chg="del">
          <ac:chgData name="tom novak" userId="baaeb3c2641ca332" providerId="LiveId" clId="{BC83E0EA-EA00-4BC3-BD85-558C233B545F}" dt="2023-01-14T12:35:18.541" v="9" actId="478"/>
          <ac:spMkLst>
            <pc:docMk/>
            <pc:sldMk cId="2969311070" sldId="325"/>
            <ac:spMk id="37" creationId="{00000000-0000-0000-0000-000000000000}"/>
          </ac:spMkLst>
        </pc:spChg>
      </pc:sldChg>
      <pc:sldChg chg="modSp mod">
        <pc:chgData name="tom novak" userId="baaeb3c2641ca332" providerId="LiveId" clId="{BC83E0EA-EA00-4BC3-BD85-558C233B545F}" dt="2023-01-14T13:17:33.446" v="311" actId="1076"/>
        <pc:sldMkLst>
          <pc:docMk/>
          <pc:sldMk cId="2006994428" sldId="326"/>
        </pc:sldMkLst>
        <pc:spChg chg="mod">
          <ac:chgData name="tom novak" userId="baaeb3c2641ca332" providerId="LiveId" clId="{BC83E0EA-EA00-4BC3-BD85-558C233B545F}" dt="2023-01-14T13:17:26.123" v="309" actId="27636"/>
          <ac:spMkLst>
            <pc:docMk/>
            <pc:sldMk cId="2006994428" sldId="326"/>
            <ac:spMk id="2" creationId="{D3B97A08-8770-3CA1-3A5B-73A3DB949BED}"/>
          </ac:spMkLst>
        </pc:spChg>
        <pc:picChg chg="mod">
          <ac:chgData name="tom novak" userId="baaeb3c2641ca332" providerId="LiveId" clId="{BC83E0EA-EA00-4BC3-BD85-558C233B545F}" dt="2023-01-14T13:17:33.446" v="311" actId="1076"/>
          <ac:picMkLst>
            <pc:docMk/>
            <pc:sldMk cId="2006994428" sldId="326"/>
            <ac:picMk id="1026" creationId="{5222F0A9-F101-9077-527F-DA503457AB20}"/>
          </ac:picMkLst>
        </pc:picChg>
      </pc:sldChg>
      <pc:sldChg chg="addSp delSp modSp mod modAnim">
        <pc:chgData name="tom novak" userId="baaeb3c2641ca332" providerId="LiveId" clId="{BC83E0EA-EA00-4BC3-BD85-558C233B545F}" dt="2023-01-14T13:25:28.109" v="384" actId="108"/>
        <pc:sldMkLst>
          <pc:docMk/>
          <pc:sldMk cId="3610423187" sldId="327"/>
        </pc:sldMkLst>
        <pc:spChg chg="add del mod">
          <ac:chgData name="tom novak" userId="baaeb3c2641ca332" providerId="LiveId" clId="{BC83E0EA-EA00-4BC3-BD85-558C233B545F}" dt="2023-01-14T13:24:44.204" v="354" actId="478"/>
          <ac:spMkLst>
            <pc:docMk/>
            <pc:sldMk cId="3610423187" sldId="327"/>
            <ac:spMk id="2" creationId="{B68D229D-21AB-7648-26C9-981F6E616341}"/>
          </ac:spMkLst>
        </pc:spChg>
        <pc:spChg chg="add mod">
          <ac:chgData name="tom novak" userId="baaeb3c2641ca332" providerId="LiveId" clId="{BC83E0EA-EA00-4BC3-BD85-558C233B545F}" dt="2023-01-14T13:25:28.109" v="384" actId="108"/>
          <ac:spMkLst>
            <pc:docMk/>
            <pc:sldMk cId="3610423187" sldId="327"/>
            <ac:spMk id="3" creationId="{8A229964-0EED-4F09-286B-FAB88423CE2B}"/>
          </ac:spMkLst>
        </pc:spChg>
        <pc:spChg chg="add del">
          <ac:chgData name="tom novak" userId="baaeb3c2641ca332" providerId="LiveId" clId="{BC83E0EA-EA00-4BC3-BD85-558C233B545F}" dt="2023-01-14T13:24:56.712" v="358"/>
          <ac:spMkLst>
            <pc:docMk/>
            <pc:sldMk cId="3610423187" sldId="327"/>
            <ac:spMk id="4" creationId="{04E832B6-92C1-5CB3-C064-465F6ED7E39E}"/>
          </ac:spMkLst>
        </pc:spChg>
      </pc:sldChg>
      <pc:sldChg chg="delSp mod">
        <pc:chgData name="tom novak" userId="baaeb3c2641ca332" providerId="LiveId" clId="{BC83E0EA-EA00-4BC3-BD85-558C233B545F}" dt="2023-01-14T12:54:06.069" v="249" actId="478"/>
        <pc:sldMkLst>
          <pc:docMk/>
          <pc:sldMk cId="2694735408" sldId="328"/>
        </pc:sldMkLst>
        <pc:spChg chg="del">
          <ac:chgData name="tom novak" userId="baaeb3c2641ca332" providerId="LiveId" clId="{BC83E0EA-EA00-4BC3-BD85-558C233B545F}" dt="2023-01-14T12:54:06.069" v="249" actId="478"/>
          <ac:spMkLst>
            <pc:docMk/>
            <pc:sldMk cId="2694735408" sldId="328"/>
            <ac:spMk id="3" creationId="{33FE6F25-02F2-1758-6FA5-B7FE4C1A1DC4}"/>
          </ac:spMkLst>
        </pc:spChg>
      </pc:sldChg>
      <pc:sldChg chg="modNotesTx">
        <pc:chgData name="tom novak" userId="baaeb3c2641ca332" providerId="LiveId" clId="{BC83E0EA-EA00-4BC3-BD85-558C233B545F}" dt="2023-01-14T13:34:42.095" v="443" actId="313"/>
        <pc:sldMkLst>
          <pc:docMk/>
          <pc:sldMk cId="2954523752" sldId="329"/>
        </pc:sldMkLst>
      </pc:sldChg>
      <pc:sldChg chg="modSp mod">
        <pc:chgData name="tom novak" userId="baaeb3c2641ca332" providerId="LiveId" clId="{BC83E0EA-EA00-4BC3-BD85-558C233B545F}" dt="2023-01-14T13:37:05.581" v="462" actId="313"/>
        <pc:sldMkLst>
          <pc:docMk/>
          <pc:sldMk cId="1107275835" sldId="330"/>
        </pc:sldMkLst>
        <pc:spChg chg="mod">
          <ac:chgData name="tom novak" userId="baaeb3c2641ca332" providerId="LiveId" clId="{BC83E0EA-EA00-4BC3-BD85-558C233B545F}" dt="2023-01-14T13:37:05.581" v="462" actId="313"/>
          <ac:spMkLst>
            <pc:docMk/>
            <pc:sldMk cId="1107275835" sldId="330"/>
            <ac:spMk id="2" creationId="{D3B97A08-8770-3CA1-3A5B-73A3DB949BED}"/>
          </ac:spMkLst>
        </pc:spChg>
        <pc:spChg chg="mod">
          <ac:chgData name="tom novak" userId="baaeb3c2641ca332" providerId="LiveId" clId="{BC83E0EA-EA00-4BC3-BD85-558C233B545F}" dt="2023-01-14T12:30:32.223" v="8"/>
          <ac:spMkLst>
            <pc:docMk/>
            <pc:sldMk cId="1107275835" sldId="330"/>
            <ac:spMk id="5" creationId="{00000000-0000-0000-0000-000000000000}"/>
          </ac:spMkLst>
        </pc:spChg>
      </pc:sldChg>
      <pc:sldChg chg="modNotesTx">
        <pc:chgData name="tom novak" userId="baaeb3c2641ca332" providerId="LiveId" clId="{BC83E0EA-EA00-4BC3-BD85-558C233B545F}" dt="2023-01-14T13:38:42.702" v="463" actId="20577"/>
        <pc:sldMkLst>
          <pc:docMk/>
          <pc:sldMk cId="762384325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data driven paper for enforcement- collisions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2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add meteorological data and calendar special days.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ההסתברות לתאונת דרכים כתלות בשינוי תשתיתי ואכיפתי הן </a:t>
            </a:r>
            <a:r>
              <a:rPr lang="he-IL" dirty="0" err="1"/>
              <a:t>במימד</a:t>
            </a:r>
            <a:r>
              <a:rPr lang="he-IL" dirty="0"/>
              <a:t> הזמן והן </a:t>
            </a:r>
            <a:r>
              <a:rPr lang="he-IL" dirty="0" err="1"/>
              <a:t>במימד</a:t>
            </a:r>
            <a:r>
              <a:rPr lang="he-IL" dirty="0"/>
              <a:t> המרחב בעיר ניו יורק?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enforcement and infrastructure changes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7:20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4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9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iper.com/transmodeler/default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ityofnewyork.u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F3FA7-A516-BA51-A4CB-21607394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6300192" cy="3710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AE2C9-E8C7-C905-0D05-1F8D7D0CBFC5}"/>
              </a:ext>
            </a:extLst>
          </p:cNvPr>
          <p:cNvSpPr txBox="1"/>
          <p:nvPr/>
        </p:nvSpPr>
        <p:spPr>
          <a:xfrm>
            <a:off x="7596336" y="2276872"/>
            <a:ext cx="14401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Collisions</a:t>
            </a:r>
          </a:p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Summons</a:t>
            </a:r>
            <a:endParaRPr lang="he-IL" alt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8E65-8EE5-BB4D-AFA9-2DCE0BCB43DB}"/>
              </a:ext>
            </a:extLst>
          </p:cNvPr>
          <p:cNvSpPr/>
          <p:nvPr/>
        </p:nvSpPr>
        <p:spPr>
          <a:xfrm>
            <a:off x="7524328" y="2599192"/>
            <a:ext cx="109728" cy="109728"/>
          </a:xfrm>
          <a:prstGeom prst="ellipse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CC44C-5BE9-3F16-3C74-F41DDA8C0C60}"/>
              </a:ext>
            </a:extLst>
          </p:cNvPr>
          <p:cNvSpPr/>
          <p:nvPr/>
        </p:nvSpPr>
        <p:spPr>
          <a:xfrm>
            <a:off x="7524328" y="2383168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238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APPROACH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 marL="0" indent="0"/>
            <a:endParaRPr lang="en-GB" altLang="ko-KR" sz="2400" dirty="0"/>
          </a:p>
          <a:p>
            <a:pPr marL="0" indent="0"/>
            <a:r>
              <a:rPr lang="en-US" altLang="ko-KR" sz="2400" dirty="0"/>
              <a:t>Our Innovation: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continues temporal data combined with before/after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the relation between enforcement and collisions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multifactorial changes of infrastructure upgrades related to Vision Zero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THE MODEL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2400" dirty="0"/>
              <a:t>We chose to use DSTGCN (deep spatial temporal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7FF7A-128C-DEC8-FF52-1121D01D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2860" y="2708920"/>
            <a:ext cx="909828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CHALLENGES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251520" y="1268760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Deep dive into GNN – theoretically and practically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Combine large number of datasets, each with unique 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Learn geographic data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Severity vs. frequency, different types of violation and accidents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How to deal with data from the pandemic period? 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3074" name="Picture 2" descr="How Leadership Challenges Can Bring Out the Best In You - Lolly Daskal |">
            <a:extLst>
              <a:ext uri="{FF2B5EF4-FFF2-40B4-BE49-F238E27FC236}">
                <a16:creationId xmlns:a16="http://schemas.microsoft.com/office/drawing/2014/main" id="{C98C6BE6-42D7-667D-6CF6-65E7EF0F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7192"/>
            <a:ext cx="2520280" cy="14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7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QUESTIONS?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331640" y="1268760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	       legislation and education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  <p:pic>
        <p:nvPicPr>
          <p:cNvPr id="2050" name="Picture 2" descr="חזון אפס - vision zero">
            <a:extLst>
              <a:ext uri="{FF2B5EF4-FFF2-40B4-BE49-F238E27FC236}">
                <a16:creationId xmlns:a16="http://schemas.microsoft.com/office/drawing/2014/main" id="{76CAF60D-94E8-33D3-8A36-4AF290BC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05064"/>
            <a:ext cx="1829769" cy="18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  <p:sp>
        <p:nvSpPr>
          <p:cNvPr id="3" name="내용 개체 틀 36">
            <a:extLst>
              <a:ext uri="{FF2B5EF4-FFF2-40B4-BE49-F238E27FC236}">
                <a16:creationId xmlns:a16="http://schemas.microsoft.com/office/drawing/2014/main" id="{26781C1C-37B6-22F1-8C59-410CD39F615E}"/>
              </a:ext>
            </a:extLst>
          </p:cNvPr>
          <p:cNvSpPr txBox="1">
            <a:spLocks/>
          </p:cNvSpPr>
          <p:nvPr/>
        </p:nvSpPr>
        <p:spPr>
          <a:xfrm>
            <a:off x="1388426" y="116592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What is the probability for a traffic accident based on temporal and spatial analysis of infrastructure improvements and traffic law enforcement in NYC?</a:t>
            </a:r>
            <a:endParaRPr lang="en-US" altLang="ko-KR" sz="3200" dirty="0"/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8C558319-8C58-F9D6-D49D-2D304CC133B4}"/>
              </a:ext>
            </a:extLst>
          </p:cNvPr>
          <p:cNvSpPr txBox="1">
            <a:spLocks/>
          </p:cNvSpPr>
          <p:nvPr/>
        </p:nvSpPr>
        <p:spPr>
          <a:xfrm>
            <a:off x="1367644" y="342900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Benefit city engineers and transportation researchers in understanding how do enforcement and infrastructure changes effect road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3B63-3BF9-DE30-41FD-226A7D6C4397}"/>
              </a:ext>
            </a:extLst>
          </p:cNvPr>
          <p:cNvSpPr txBox="1"/>
          <p:nvPr/>
        </p:nvSpPr>
        <p:spPr>
          <a:xfrm>
            <a:off x="3995936" y="5906988"/>
            <a:ext cx="489654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</a:t>
            </a:r>
            <a:r>
              <a:rPr lang="en-US" sz="3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trafic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simulations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spatial-temporal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Will be used to build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803407-DA4F-068A-55D8-5DF1456E9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4032448" cy="648072"/>
          </a:xfrm>
        </p:spPr>
        <p:txBody>
          <a:bodyPr>
            <a:normAutofit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Nicholas N. </a:t>
            </a:r>
            <a:r>
              <a:rPr lang="en-US" altLang="ko-KR" sz="1100" i="0" dirty="0" err="1">
                <a:solidFill>
                  <a:schemeClr val="tx1"/>
                </a:solidFill>
              </a:rPr>
              <a:t>Ferenchak</a:t>
            </a:r>
            <a:r>
              <a:rPr lang="en-US" altLang="ko-KR" sz="1100" i="0" dirty="0">
                <a:solidFill>
                  <a:schemeClr val="tx1"/>
                </a:solidFill>
              </a:rPr>
              <a:t>, </a:t>
            </a:r>
            <a:r>
              <a:rPr lang="en-GB" altLang="ko-KR" sz="1100" i="0" dirty="0">
                <a:solidFill>
                  <a:schemeClr val="tx1"/>
                </a:solidFill>
              </a:rPr>
              <a:t>U.S. Vision Zero Cities: modal fatality trends and strategy effectiveness</a:t>
            </a:r>
            <a:r>
              <a:rPr lang="en-US" altLang="ko-KR" sz="1100" i="0" dirty="0">
                <a:solidFill>
                  <a:schemeClr val="tx1"/>
                </a:solidFill>
              </a:rPr>
              <a:t>, Transportation Letters ,2022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27280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2022 tried to examine m</a:t>
            </a:r>
            <a:r>
              <a:rPr lang="en-GB" altLang="ko-KR" sz="2400" dirty="0"/>
              <a:t>odal fatality trends and strategy effectiveness of Vision Zero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Focused on </a:t>
            </a:r>
            <a:r>
              <a:rPr lang="en-GB" altLang="ko-KR" sz="2400" dirty="0"/>
              <a:t>pedestrian and bicyclist collisions in 18 cities who taken Vision Zero pledge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Executed T tests over several simple regression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Only in NYC a statistically significant reduction in fatal collisions was observed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2F0A9-F101-9077-527F-DA503457A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29964-0EED-4F09-286B-FAB88423CE2B}"/>
              </a:ext>
            </a:extLst>
          </p:cNvPr>
          <p:cNvSpPr txBox="1"/>
          <p:nvPr/>
        </p:nvSpPr>
        <p:spPr>
          <a:xfrm>
            <a:off x="179512" y="6165303"/>
            <a:ext cx="165618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en-US" sz="1100" dirty="0">
                <a:latin typeface="+mj-lt"/>
                <a:ea typeface="맑은 고딕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NYC open data</a:t>
            </a:r>
            <a:endParaRPr lang="he-IL" altLang="en-US" sz="1100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FA4AB9-817A-C180-B201-FEDA1E1A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amount of summons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9E751-6296-9936-5412-9A5BB173A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1"/>
          <a:stretch/>
        </p:blipFill>
        <p:spPr>
          <a:xfrm>
            <a:off x="189816" y="1556792"/>
            <a:ext cx="8928992" cy="29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15033</TotalTime>
  <Words>493</Words>
  <Application>Microsoft Office PowerPoint</Application>
  <PresentationFormat>On-screen Show (4:3)</PresentationFormat>
  <Paragraphs>88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JetBrains Mono</vt:lpstr>
      <vt:lpstr>Malgun Gothic</vt:lpstr>
      <vt:lpstr>Calibri</vt:lpstr>
      <vt:lpstr>GulimChe</vt:lpstr>
      <vt:lpstr>Calibri Light</vt:lpstr>
      <vt:lpstr>Arial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RELATED WORK</vt:lpstr>
      <vt:lpstr>RELATED WORK</vt:lpstr>
      <vt:lpstr>OUR DATA</vt:lpstr>
      <vt:lpstr>OUR DATA</vt:lpstr>
      <vt:lpstr>OUR DATA</vt:lpstr>
      <vt:lpstr>OUR APPROACH</vt:lpstr>
      <vt:lpstr>THE MODEL</vt:lpstr>
      <vt:lpstr>OUR CHALLENGES</vt:lpstr>
      <vt:lpstr>QUESTIONS?</vt:lpstr>
      <vt:lpstr>THANK YOU!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tom novak</cp:lastModifiedBy>
  <cp:revision>48</cp:revision>
  <dcterms:created xsi:type="dcterms:W3CDTF">2010-02-01T08:03:16Z</dcterms:created>
  <dcterms:modified xsi:type="dcterms:W3CDTF">2023-01-15T10:33:02Z</dcterms:modified>
  <cp:category>www.slidemembers.com</cp:category>
  <cp:version>YESFORM Co.,Ltd.</cp:version>
</cp:coreProperties>
</file>